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s-ES_trad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4694"/>
  </p:normalViewPr>
  <p:slideViewPr>
    <p:cSldViewPr snapToGrid="0" snapToObjects="1">
      <p:cViewPr varScale="1">
        <p:scale>
          <a:sx n="92" d="100"/>
          <a:sy n="92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3B44-3279-0143-9570-1E584C5A7ED4}" type="datetimeFigureOut">
              <a:rPr lang="es-ES_tradnl" smtClean="0"/>
              <a:t>11/09/2019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01855-1C5B-3741-9175-CD39F99CFDC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24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80"/>
            <a:ext cx="7886700" cy="994172"/>
          </a:xfrm>
        </p:spPr>
        <p:txBody>
          <a:bodyPr/>
          <a:lstStyle/>
          <a:p>
            <a:pPr algn="r"/>
            <a:r>
              <a:rPr lang="es-EC" b="1" dirty="0" smtClean="0"/>
              <a:t>CONDICIONES DE USO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955964"/>
            <a:ext cx="8026977" cy="34481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C" dirty="0" smtClean="0"/>
              <a:t>El presente formato de diapositiva </a:t>
            </a:r>
            <a:r>
              <a:rPr lang="es-EC" i="1" u="sng" dirty="0" smtClean="0"/>
              <a:t>únicamente</a:t>
            </a:r>
            <a:r>
              <a:rPr lang="es-EC" dirty="0" smtClean="0"/>
              <a:t> se puede utilizar en los siguientes casos:</a:t>
            </a:r>
          </a:p>
          <a:p>
            <a:pPr marL="0" indent="0" algn="just">
              <a:buNone/>
            </a:pPr>
            <a:endParaRPr lang="es-EC" dirty="0" smtClean="0"/>
          </a:p>
          <a:p>
            <a:pPr algn="just"/>
            <a:r>
              <a:rPr lang="es-EC" dirty="0"/>
              <a:t>E</a:t>
            </a:r>
            <a:r>
              <a:rPr lang="es-EC" dirty="0" smtClean="0"/>
              <a:t>xposiciones en clases.</a:t>
            </a:r>
          </a:p>
          <a:p>
            <a:pPr algn="just"/>
            <a:r>
              <a:rPr lang="es-EC" dirty="0" smtClean="0"/>
              <a:t>En representación de la Facultad en algún evento académico, previo conocimiento de las autoridades.</a:t>
            </a:r>
          </a:p>
          <a:p>
            <a:pPr algn="just"/>
            <a:endParaRPr lang="es-EC" dirty="0"/>
          </a:p>
          <a:p>
            <a:pPr marL="0" indent="0" algn="just">
              <a:buNone/>
            </a:pPr>
            <a:r>
              <a:rPr lang="es-EC" dirty="0" smtClean="0">
                <a:solidFill>
                  <a:srgbClr val="FF0000"/>
                </a:solidFill>
              </a:rPr>
              <a:t>IMPORTANTE:</a:t>
            </a:r>
            <a:r>
              <a:rPr lang="es-EC" dirty="0" smtClean="0"/>
              <a:t> Recuerde que, al utilizar este formato, usted está haciendo uso de la imagen de la </a:t>
            </a:r>
            <a:r>
              <a:rPr lang="es-EC" dirty="0" err="1" smtClean="0"/>
              <a:t>Espol</a:t>
            </a:r>
            <a:r>
              <a:rPr lang="es-EC" dirty="0" smtClean="0"/>
              <a:t> por lo que debe ser responsable con ello.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95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66</Words>
  <Application>Microsoft Office PowerPoint</Application>
  <PresentationFormat>Presentación en pantalla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CONDICIONES DE USO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 Beatriz Silva Salazar</dc:creator>
  <cp:lastModifiedBy>Usuario de Windows</cp:lastModifiedBy>
  <cp:revision>10</cp:revision>
  <dcterms:created xsi:type="dcterms:W3CDTF">2017-04-27T21:23:48Z</dcterms:created>
  <dcterms:modified xsi:type="dcterms:W3CDTF">2019-09-11T15:46:45Z</dcterms:modified>
</cp:coreProperties>
</file>