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8" r:id="rId3"/>
  </p:sldIdLst>
  <p:sldSz cx="9144000" cy="5143500" type="screen16x9"/>
  <p:notesSz cx="6858000" cy="9144000"/>
  <p:defaultTextStyle>
    <a:defPPr>
      <a:defRPr lang="es-ES_trad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2D155-9CB7-053B-002C-32CFF421C891}" v="2" dt="2022-05-14T23:05:03.725"/>
    <p1510:client id="{C683DD4D-B44D-5BD6-8935-C91E8A6BD960}" v="7" dt="2022-05-13T17:24:3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3B44-3279-0143-9570-1E584C5A7ED4}" type="datetimeFigureOut">
              <a:rPr lang="es-ES_tradnl" smtClean="0"/>
              <a:t>14/07/2022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243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4F7FD5-E9DA-9348-9FFE-CC6714EB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cs typeface="Calibri Light"/>
              </a:rPr>
              <a:t>lkknk</a:t>
            </a:r>
            <a:endParaRPr lang="es-EC" dirty="0" err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AAAB4E-28D9-4F4E-A60A-A2FDC310E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4138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6D721-5E9E-1441-81CA-BC29CCEC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D2577-55AF-EA41-A23D-2BE1C6551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8999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Presentación en pantalla (16:9)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lkknk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 Beatriz Silva Salazar</dc:creator>
  <cp:revision>4</cp:revision>
  <dcterms:created xsi:type="dcterms:W3CDTF">2017-04-27T21:23:48Z</dcterms:created>
  <dcterms:modified xsi:type="dcterms:W3CDTF">2022-07-15T01:51:30Z</dcterms:modified>
</cp:coreProperties>
</file>